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68" r:id="rId4"/>
    <p:sldId id="354" r:id="rId5"/>
    <p:sldId id="369" r:id="rId6"/>
    <p:sldId id="360" r:id="rId7"/>
    <p:sldId id="370" r:id="rId8"/>
    <p:sldId id="356" r:id="rId9"/>
    <p:sldId id="366" r:id="rId10"/>
    <p:sldId id="364" r:id="rId11"/>
    <p:sldId id="359" r:id="rId12"/>
    <p:sldId id="361" r:id="rId13"/>
    <p:sldId id="365" r:id="rId14"/>
    <p:sldId id="3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90" d="100"/>
          <a:sy n="90" d="100"/>
        </p:scale>
        <p:origin x="250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137CAD74-2CD8-4FE1-92A6-744AACAD2BA5}"/>
    <pc:docChg chg="modSld">
      <pc:chgData name="Alon Pinheiro" userId="4501e3c9-5ef7-40cc-a0c2-9ea35ef4d3fb" providerId="ADAL" clId="{137CAD74-2CD8-4FE1-92A6-744AACAD2BA5}" dt="2023-09-15T18:02:52.528" v="1" actId="2085"/>
      <pc:docMkLst>
        <pc:docMk/>
      </pc:docMkLst>
      <pc:sldChg chg="modSp mod">
        <pc:chgData name="Alon Pinheiro" userId="4501e3c9-5ef7-40cc-a0c2-9ea35ef4d3fb" providerId="ADAL" clId="{137CAD74-2CD8-4FE1-92A6-744AACAD2BA5}" dt="2023-09-15T18:02:52.528" v="1" actId="2085"/>
        <pc:sldMkLst>
          <pc:docMk/>
          <pc:sldMk cId="2449654616" sldId="361"/>
        </pc:sldMkLst>
        <pc:spChg chg="mod">
          <ac:chgData name="Alon Pinheiro" userId="4501e3c9-5ef7-40cc-a0c2-9ea35ef4d3fb" providerId="ADAL" clId="{137CAD74-2CD8-4FE1-92A6-744AACAD2BA5}" dt="2023-09-15T18:02:52.528" v="1" actId="2085"/>
          <ac:spMkLst>
            <pc:docMk/>
            <pc:sldMk cId="2449654616" sldId="361"/>
            <ac:spMk id="6" creationId="{DA1CFA8B-6427-490F-B0DA-19B703E5E424}"/>
          </ac:spMkLst>
        </pc:sp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74717" y="4992212"/>
            <a:ext cx="8866082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264381" y="369379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SALES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8149478" y="492201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GO TO DASHBOARD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1B52C2-B628-D394-6EBD-FED861D86FDF}"/>
              </a:ext>
            </a:extLst>
          </p:cNvPr>
          <p:cNvSpPr txBox="1"/>
          <p:nvPr/>
        </p:nvSpPr>
        <p:spPr>
          <a:xfrm>
            <a:off x="264380" y="2545313"/>
            <a:ext cx="7087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&amp; FREIGHT</a:t>
            </a:r>
          </a:p>
        </p:txBody>
      </p: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2209996" y="251608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5B736-FD4B-482E-7890-D4D0B695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962A2C-9304-CF79-8454-2CE8C8A5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076FA4-79CE-7D3C-DAAF-DACF41A2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655168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Analysis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of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pt-BR" sz="3200" dirty="0">
                <a:solidFill>
                  <a:srgbClr val="05324B"/>
                </a:solidFill>
                <a:latin typeface="Montserrat SemiBold" panose="00000700000000000000" pitchFamily="2" charset="0"/>
              </a:rPr>
              <a:t>S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ales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655168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Analysis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of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pt-BR" sz="3200" dirty="0">
                <a:solidFill>
                  <a:srgbClr val="05324B"/>
                </a:solidFill>
                <a:latin typeface="Montserrat SemiBold" panose="00000700000000000000" pitchFamily="2" charset="0"/>
              </a:rPr>
              <a:t>S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ales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D447FE5-6D34-F651-3704-6C9E4E691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0" y="1009798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719B4616-E696-4641-5B9E-9B1CEFB49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8" y="98489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7A76666-F01A-1BB7-FF8E-FD168BF9D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46" y="98489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04EC1997-A326-DBFE-E94A-1B2A50D69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36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7047833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Best </a:t>
            </a:r>
            <a:r>
              <a:rPr lang="pt-BR" sz="1400" dirty="0" err="1">
                <a:solidFill>
                  <a:schemeClr val="bg1"/>
                </a:solidFill>
                <a:latin typeface="Montserrat Bold" panose="00000800000000000000" pitchFamily="2" charset="0"/>
              </a:rPr>
              <a:t>State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err="1">
                <a:solidFill>
                  <a:schemeClr val="bg1"/>
                </a:solidFill>
                <a:latin typeface="Montserrat Bold" panose="00000800000000000000" pitchFamily="2" charset="0"/>
              </a:rPr>
              <a:t>Worst</a:t>
            </a:r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ontserrat Bold" panose="00000800000000000000" pitchFamily="2" charset="0"/>
              </a:rPr>
              <a:t>State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554CB6F-7520-A8F8-3708-9DE5458CCF3A}"/>
              </a:ext>
            </a:extLst>
          </p:cNvPr>
          <p:cNvSpPr/>
          <p:nvPr/>
        </p:nvSpPr>
        <p:spPr>
          <a:xfrm>
            <a:off x="8065517" y="711201"/>
            <a:ext cx="3911605" cy="4611736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7047833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11052808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Best </a:t>
            </a:r>
            <a:r>
              <a:rPr lang="pt-BR" sz="1400" dirty="0" err="1">
                <a:solidFill>
                  <a:schemeClr val="bg1"/>
                </a:solidFill>
                <a:latin typeface="Montserrat Bold" panose="00000800000000000000" pitchFamily="2" charset="0"/>
              </a:rPr>
              <a:t>State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554CB6F-7520-A8F8-3708-9DE5458CCF3A}"/>
              </a:ext>
            </a:extLst>
          </p:cNvPr>
          <p:cNvSpPr/>
          <p:nvPr/>
        </p:nvSpPr>
        <p:spPr>
          <a:xfrm>
            <a:off x="8065517" y="711201"/>
            <a:ext cx="3911605" cy="4611736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35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5227795" y="168689"/>
            <a:ext cx="1733167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Freight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5324B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5227795" y="168689"/>
            <a:ext cx="1733167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Freight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5324B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4"/>
            <a:ext cx="4177627" cy="2336585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9518C8BE-36FF-0654-8608-E0B150A22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75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6BF184FF-ACCA-EF1E-9F73-65DF5502C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91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7EA390B7-76AC-D861-2D61-5D289D13A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20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BB1EC959-0FAC-4179-5B28-9A16742EC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99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7068</TotalTime>
  <Words>62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Erick Duarte Fernandes</cp:lastModifiedBy>
  <cp:revision>54</cp:revision>
  <dcterms:created xsi:type="dcterms:W3CDTF">2021-01-25T21:40:29Z</dcterms:created>
  <dcterms:modified xsi:type="dcterms:W3CDTF">2024-03-27T15:27:56Z</dcterms:modified>
</cp:coreProperties>
</file>